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8F"/>
    <a:srgbClr val="7B0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5781"/>
  </p:normalViewPr>
  <p:slideViewPr>
    <p:cSldViewPr snapToGrid="0" snapToObjects="1">
      <p:cViewPr varScale="1">
        <p:scale>
          <a:sx n="101" d="100"/>
          <a:sy n="101" d="100"/>
        </p:scale>
        <p:origin x="6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64FDB-76D0-4C79-72E5-F434DDA60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928DF-1906-A800-D8E6-4DC79179F8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0ADF8-7490-ADA3-7CC1-AC9637D83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5A04B-51B6-3E06-6309-F2388C7CB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03976-6FC0-CF55-CEFB-4F55FFAA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9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6EC3B-70FB-50B9-1D2C-746A20E93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E9EE77-D53C-653B-5FB6-FEAEFC6E7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01055-C379-278B-39BD-BB7E6483B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DC1FD-384F-48EA-00CE-E72DAF13A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4057-9C04-F0DB-C2CF-7FD7C756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5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5765EF-D1F2-28F2-2BF2-9B26949ADB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418F9-B142-7429-0A52-5E6C270E9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CBF44-7CA3-EF01-1271-FD32FD1CE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F3917-3BA6-5097-34A9-5AF953918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BD10D-F01E-D27E-8698-659315DA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9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71C6E-9A97-F098-DAAB-45D5036E4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AC15B-0E1A-7FFF-999F-C6FE9750A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15375-1E5B-C2E7-E699-291F672F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FD85B-C036-61D4-FD41-D27CDF2A1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9C282-2A42-9F22-2449-C20B0DFF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8951C-85CA-047D-C28B-E2582D9AE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718EA-79F5-B496-4440-6C6F74B34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30EFD-0634-3E0B-BCCD-69784B743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2A9EC-7E05-A79B-232C-26B9219CA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4562E-3C25-AE60-DE4F-8E7F7AEC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DACD7-C9C7-5597-E4B7-3C54BADF1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710A5-C244-41E3-B1E5-1302F7752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A53FBF-82AA-FC39-8336-93BDB431E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D20EB-8848-ECDF-1EE6-9BFD42DC6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4181E-B05E-F62E-F771-E83DB60BC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90B65-A709-EAE6-DFA4-283C1EB6D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69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CB95E-3130-48C7-1F1D-9EC685539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CE63D-C7A9-BD1D-1A48-D051470F4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71CCC0-0E7D-0AE4-9279-1D22BD0C90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C0B91C-7F0C-2F1A-8942-16A1A157DA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F1255D-D714-DEA0-FFB9-2E9760332D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DD35CC-262D-1BB0-711D-6C2AD057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5AD27-B354-C4C7-B84C-31805B01F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58EC5-4202-2615-243D-C5BDBF58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50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E95D3-5E09-9481-981C-36C69F661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5206-65AE-BE06-3699-EEE52A4C4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BF731-FCF7-0C39-B53E-5A464CA6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F8B69-D486-2DE2-CDEA-823209371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7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EF99C8-CF42-03CD-435A-447B2A665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742412-6F4F-9A38-677B-EF8AF513E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2921F-BCF6-402E-6212-B7CAD57AA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6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D2FE1-4260-8808-455C-74CBCEA87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6A6C2-02F4-F05D-CAA7-93ABF7C0F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BD8CF-B682-3392-5879-83A682FA3C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0A801-95F8-F456-121D-EECC91A90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D9BD5-6F15-4AD8-4310-3F227EDC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E0671-97C8-63E1-3E82-F64E2A51B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41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5E825-E6E0-42C3-3C69-888217384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E7E38F-C6F6-B671-58BB-1F2CC4E026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E3BAD3-ABC3-7A3C-DA34-C470520DC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B812E-FA26-D84C-6AE1-5C11EC657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6743C-D50D-FBA8-64E3-8A4950235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1FA356-7048-FA63-A80C-63624A165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0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0D9B-B1BE-6034-2D64-A06640AF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65D64-4DCF-5488-24D8-B17946C36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697E9-1FE1-88A1-40E7-090CB9DE0F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8E39-0DE6-1A40-ADE0-EAF1F76262DC}" type="datetimeFigureOut">
              <a:rPr lang="en-US" smtClean="0"/>
              <a:t>7/22/22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3E85E-3304-A413-02BF-340A4EA50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BFD1E-A87B-CA84-2327-5EFAF9E5B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CF075-76C7-EF4A-AA5A-2E59881A7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49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5545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2513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175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204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8997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5774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0097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2899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63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0</Words>
  <Application>Microsoft Macintosh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Regier</dc:creator>
  <cp:lastModifiedBy>Natalie Regier</cp:lastModifiedBy>
  <cp:revision>13</cp:revision>
  <cp:lastPrinted>2022-05-12T15:44:50Z</cp:lastPrinted>
  <dcterms:created xsi:type="dcterms:W3CDTF">2022-05-10T00:36:25Z</dcterms:created>
  <dcterms:modified xsi:type="dcterms:W3CDTF">2022-07-22T15:06:11Z</dcterms:modified>
</cp:coreProperties>
</file>